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sldIdLst>
    <p:sldId id="266" r:id="rId3"/>
  </p:sldIdLst>
  <p:sldSz cx="21388388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008F5E2-216E-0B44-996A-18687392A368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F9B"/>
    <a:srgbClr val="EAEEF6"/>
    <a:srgbClr val="D0D3D6"/>
    <a:srgbClr val="3C557C"/>
    <a:srgbClr val="2D456A"/>
    <a:srgbClr val="ED7D31"/>
    <a:srgbClr val="F4CAA1"/>
    <a:srgbClr val="6279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90"/>
  </p:normalViewPr>
  <p:slideViewPr>
    <p:cSldViewPr snapToObjects="1">
      <p:cViewPr varScale="1">
        <p:scale>
          <a:sx n="16" d="100"/>
          <a:sy n="16" d="100"/>
        </p:scale>
        <p:origin x="25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A01F-B9AD-F39A-E660-E911DC81F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691" y="4954862"/>
            <a:ext cx="16041011" cy="10541157"/>
          </a:xfrm>
        </p:spPr>
        <p:txBody>
          <a:bodyPr anchor="b"/>
          <a:lstStyle>
            <a:lvl1pPr algn="ctr">
              <a:defRPr sz="423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DBE91-BD44-B6E5-773D-E7EC33BC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691" y="15900499"/>
            <a:ext cx="16041011" cy="7309825"/>
          </a:xfrm>
        </p:spPr>
        <p:txBody>
          <a:bodyPr/>
          <a:lstStyle>
            <a:lvl1pPr marL="0" indent="0" algn="ctr">
              <a:buNone/>
              <a:defRPr sz="1696"/>
            </a:lvl1pPr>
            <a:lvl2pPr marL="323034" indent="0" algn="ctr">
              <a:buNone/>
              <a:defRPr sz="1413"/>
            </a:lvl2pPr>
            <a:lvl3pPr marL="646068" indent="0" algn="ctr">
              <a:buNone/>
              <a:defRPr sz="1272"/>
            </a:lvl3pPr>
            <a:lvl4pPr marL="969101" indent="0" algn="ctr">
              <a:buNone/>
              <a:defRPr sz="1130"/>
            </a:lvl4pPr>
            <a:lvl5pPr marL="1292134" indent="0" algn="ctr">
              <a:buNone/>
              <a:defRPr sz="1130"/>
            </a:lvl5pPr>
            <a:lvl6pPr marL="1615168" indent="0" algn="ctr">
              <a:buNone/>
              <a:defRPr sz="1130"/>
            </a:lvl6pPr>
            <a:lvl7pPr marL="1938202" indent="0" algn="ctr">
              <a:buNone/>
              <a:defRPr sz="1130"/>
            </a:lvl7pPr>
            <a:lvl8pPr marL="2261236" indent="0" algn="ctr">
              <a:buNone/>
              <a:defRPr sz="1130"/>
            </a:lvl8pPr>
            <a:lvl9pPr marL="2584268" indent="0" algn="ctr">
              <a:buNone/>
              <a:defRPr sz="113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4210-F0EC-44F2-930E-28C0E128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B1471-B82B-2EF1-E19D-2628A6F4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7CE9-EDFC-B7FF-FBCE-699C9CEF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0D03-1460-4724-6E7C-AFCA6A14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9D5D0-6835-33F2-70E6-81A12C4A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9FC1D-A8C3-A620-194C-331E9A65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D4199-C810-467F-A00F-89F7ABEB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648C-7F55-EDCB-453A-229CCF81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98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F1140-0EC4-8A50-96D5-DC890B8BA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6419" y="1611176"/>
            <a:ext cx="4611664" cy="256574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54A5E-B484-1CE0-3ECA-452FE3FD8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307" y="1611176"/>
            <a:ext cx="13728449" cy="256574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81421-E483-1431-215E-2C5DC29D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1373-D6FF-608A-40E7-81270326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FF91-BB04-E40A-F512-B48B0DFD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1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954766"/>
            <a:ext cx="18180130" cy="10540259"/>
          </a:xfrm>
        </p:spPr>
        <p:txBody>
          <a:bodyPr anchor="b"/>
          <a:lstStyle>
            <a:lvl1pPr algn="ctr">
              <a:defRPr sz="140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15901498"/>
            <a:ext cx="16041291" cy="7309499"/>
          </a:xfrm>
        </p:spPr>
        <p:txBody>
          <a:bodyPr/>
          <a:lstStyle>
            <a:lvl1pPr marL="0" indent="0" algn="ctr">
              <a:buNone/>
              <a:defRPr sz="5614"/>
            </a:lvl1pPr>
            <a:lvl2pPr marL="1069454" indent="0" algn="ctr">
              <a:buNone/>
              <a:defRPr sz="4678"/>
            </a:lvl2pPr>
            <a:lvl3pPr marL="2138909" indent="0" algn="ctr">
              <a:buNone/>
              <a:defRPr sz="4210"/>
            </a:lvl3pPr>
            <a:lvl4pPr marL="3208363" indent="0" algn="ctr">
              <a:buNone/>
              <a:defRPr sz="3743"/>
            </a:lvl4pPr>
            <a:lvl5pPr marL="4277817" indent="0" algn="ctr">
              <a:buNone/>
              <a:defRPr sz="3743"/>
            </a:lvl5pPr>
            <a:lvl6pPr marL="5347272" indent="0" algn="ctr">
              <a:buNone/>
              <a:defRPr sz="3743"/>
            </a:lvl6pPr>
            <a:lvl7pPr marL="6416725" indent="0" algn="ctr">
              <a:buNone/>
              <a:defRPr sz="3743"/>
            </a:lvl7pPr>
            <a:lvl8pPr marL="7486180" indent="0" algn="ctr">
              <a:buNone/>
              <a:defRPr sz="3743"/>
            </a:lvl8pPr>
            <a:lvl9pPr marL="8555633" indent="0" algn="ctr">
              <a:buNone/>
              <a:defRPr sz="374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14" y="7547789"/>
            <a:ext cx="18447485" cy="12593645"/>
          </a:xfrm>
        </p:spPr>
        <p:txBody>
          <a:bodyPr anchor="b"/>
          <a:lstStyle>
            <a:lvl1pPr>
              <a:defRPr sz="140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4" y="20260574"/>
            <a:ext cx="18447485" cy="6622701"/>
          </a:xfrm>
        </p:spPr>
        <p:txBody>
          <a:bodyPr/>
          <a:lstStyle>
            <a:lvl1pPr marL="0" indent="0">
              <a:buNone/>
              <a:defRPr sz="5614">
                <a:solidFill>
                  <a:schemeClr val="tx1"/>
                </a:solidFill>
              </a:defRPr>
            </a:lvl1pPr>
            <a:lvl2pPr marL="1069454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909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363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4pPr>
            <a:lvl5pPr marL="4277817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5pPr>
            <a:lvl6pPr marL="5347272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6pPr>
            <a:lvl7pPr marL="6416725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7pPr>
            <a:lvl8pPr marL="7486180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8pPr>
            <a:lvl9pPr marL="8555633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452" y="8059375"/>
            <a:ext cx="9090065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871" y="8059375"/>
            <a:ext cx="9090065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9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8" y="1611882"/>
            <a:ext cx="18447485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1" y="7421634"/>
            <a:ext cx="9048289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54" indent="0">
              <a:buNone/>
              <a:defRPr sz="4678" b="1"/>
            </a:lvl2pPr>
            <a:lvl3pPr marL="2138909" indent="0">
              <a:buNone/>
              <a:defRPr sz="4210" b="1"/>
            </a:lvl3pPr>
            <a:lvl4pPr marL="3208363" indent="0">
              <a:buNone/>
              <a:defRPr sz="3743" b="1"/>
            </a:lvl4pPr>
            <a:lvl5pPr marL="4277817" indent="0">
              <a:buNone/>
              <a:defRPr sz="3743" b="1"/>
            </a:lvl5pPr>
            <a:lvl6pPr marL="5347272" indent="0">
              <a:buNone/>
              <a:defRPr sz="3743" b="1"/>
            </a:lvl6pPr>
            <a:lvl7pPr marL="6416725" indent="0">
              <a:buNone/>
              <a:defRPr sz="3743" b="1"/>
            </a:lvl7pPr>
            <a:lvl8pPr marL="7486180" indent="0">
              <a:buNone/>
              <a:defRPr sz="3743" b="1"/>
            </a:lvl8pPr>
            <a:lvl9pPr marL="8555633" indent="0">
              <a:buNone/>
              <a:defRPr sz="374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1" y="11058864"/>
            <a:ext cx="9048289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3" y="7421634"/>
            <a:ext cx="9092851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54" indent="0">
              <a:buNone/>
              <a:defRPr sz="4678" b="1"/>
            </a:lvl2pPr>
            <a:lvl3pPr marL="2138909" indent="0">
              <a:buNone/>
              <a:defRPr sz="4210" b="1"/>
            </a:lvl3pPr>
            <a:lvl4pPr marL="3208363" indent="0">
              <a:buNone/>
              <a:defRPr sz="3743" b="1"/>
            </a:lvl4pPr>
            <a:lvl5pPr marL="4277817" indent="0">
              <a:buNone/>
              <a:defRPr sz="3743" b="1"/>
            </a:lvl5pPr>
            <a:lvl6pPr marL="5347272" indent="0">
              <a:buNone/>
              <a:defRPr sz="3743" b="1"/>
            </a:lvl6pPr>
            <a:lvl7pPr marL="6416725" indent="0">
              <a:buNone/>
              <a:defRPr sz="3743" b="1"/>
            </a:lvl7pPr>
            <a:lvl8pPr marL="7486180" indent="0">
              <a:buNone/>
              <a:defRPr sz="3743" b="1"/>
            </a:lvl8pPr>
            <a:lvl9pPr marL="8555633" indent="0">
              <a:buNone/>
              <a:defRPr sz="374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3" y="11058864"/>
            <a:ext cx="9092851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52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7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852" y="4359078"/>
            <a:ext cx="10827871" cy="21515024"/>
          </a:xfrm>
        </p:spPr>
        <p:txBody>
          <a:bodyPr/>
          <a:lstStyle>
            <a:lvl1pPr>
              <a:defRPr sz="7485"/>
            </a:lvl1pPr>
            <a:lvl2pPr>
              <a:defRPr sz="6549"/>
            </a:lvl2pPr>
            <a:lvl3pPr>
              <a:defRPr sz="5614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5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54" indent="0">
              <a:buNone/>
              <a:defRPr sz="3275"/>
            </a:lvl2pPr>
            <a:lvl3pPr marL="2138909" indent="0">
              <a:buNone/>
              <a:defRPr sz="2807"/>
            </a:lvl3pPr>
            <a:lvl4pPr marL="3208363" indent="0">
              <a:buNone/>
              <a:defRPr sz="2339"/>
            </a:lvl4pPr>
            <a:lvl5pPr marL="4277817" indent="0">
              <a:buNone/>
              <a:defRPr sz="2339"/>
            </a:lvl5pPr>
            <a:lvl6pPr marL="5347272" indent="0">
              <a:buNone/>
              <a:defRPr sz="2339"/>
            </a:lvl6pPr>
            <a:lvl7pPr marL="6416725" indent="0">
              <a:buNone/>
              <a:defRPr sz="2339"/>
            </a:lvl7pPr>
            <a:lvl8pPr marL="7486180" indent="0">
              <a:buNone/>
              <a:defRPr sz="2339"/>
            </a:lvl8pPr>
            <a:lvl9pPr marL="8555633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8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4A5B7-2FB4-C5FA-1A9F-81CA5180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EED22-2AB1-A544-1899-B830B1ABB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6BF6-D373-609A-3E91-890F55C8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F6A1-8A59-1A79-7E7A-0265BA01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33AF3-120F-7294-3320-5D0792E8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28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852" y="4359078"/>
            <a:ext cx="10827871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454" indent="0">
              <a:buNone/>
              <a:defRPr sz="6549"/>
            </a:lvl2pPr>
            <a:lvl3pPr marL="2138909" indent="0">
              <a:buNone/>
              <a:defRPr sz="5614"/>
            </a:lvl3pPr>
            <a:lvl4pPr marL="3208363" indent="0">
              <a:buNone/>
              <a:defRPr sz="4678"/>
            </a:lvl4pPr>
            <a:lvl5pPr marL="4277817" indent="0">
              <a:buNone/>
              <a:defRPr sz="4678"/>
            </a:lvl5pPr>
            <a:lvl6pPr marL="5347272" indent="0">
              <a:buNone/>
              <a:defRPr sz="4678"/>
            </a:lvl6pPr>
            <a:lvl7pPr marL="6416725" indent="0">
              <a:buNone/>
              <a:defRPr sz="4678"/>
            </a:lvl7pPr>
            <a:lvl8pPr marL="7486180" indent="0">
              <a:buNone/>
              <a:defRPr sz="4678"/>
            </a:lvl8pPr>
            <a:lvl9pPr marL="8555633" indent="0">
              <a:buNone/>
              <a:defRPr sz="467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5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54" indent="0">
              <a:buNone/>
              <a:defRPr sz="3275"/>
            </a:lvl2pPr>
            <a:lvl3pPr marL="2138909" indent="0">
              <a:buNone/>
              <a:defRPr sz="2807"/>
            </a:lvl3pPr>
            <a:lvl4pPr marL="3208363" indent="0">
              <a:buNone/>
              <a:defRPr sz="2339"/>
            </a:lvl4pPr>
            <a:lvl5pPr marL="4277817" indent="0">
              <a:buNone/>
              <a:defRPr sz="2339"/>
            </a:lvl5pPr>
            <a:lvl6pPr marL="5347272" indent="0">
              <a:buNone/>
              <a:defRPr sz="2339"/>
            </a:lvl6pPr>
            <a:lvl7pPr marL="6416725" indent="0">
              <a:buNone/>
              <a:defRPr sz="2339"/>
            </a:lvl7pPr>
            <a:lvl8pPr marL="7486180" indent="0">
              <a:buNone/>
              <a:defRPr sz="2339"/>
            </a:lvl8pPr>
            <a:lvl9pPr marL="8555633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6066" y="1611875"/>
            <a:ext cx="4611871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454" y="1611875"/>
            <a:ext cx="13568259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6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0E1EC8-4D0A-B673-0597-C300268910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8325" y="3225368"/>
            <a:ext cx="3249269" cy="2526087"/>
          </a:xfrm>
          <a:prstGeom prst="corner">
            <a:avLst>
              <a:gd name="adj1" fmla="val 50000"/>
              <a:gd name="adj2" fmla="val 265423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marL="0" marR="0" lvl="0" indent="0" algn="ctr" defTabSz="2138909" rtl="0" eaLnBrk="1" fontAlgn="auto" latinLnBrk="0" hangingPunct="1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logo if applicable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E877B-DB9A-7796-7810-DD72ED1F5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77" y="602693"/>
            <a:ext cx="20673435" cy="2571513"/>
          </a:xfrm>
        </p:spPr>
        <p:txBody>
          <a:bodyPr>
            <a:normAutofit/>
          </a:bodyPr>
          <a:lstStyle>
            <a:lvl1pPr algn="ctr">
              <a:defRPr sz="508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 text here</a:t>
            </a:r>
            <a:br>
              <a:rPr lang="en-GB" dirty="0"/>
            </a:br>
            <a:r>
              <a:rPr lang="en-GB" dirty="0"/>
              <a:t>(title should be less than 100 characters)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B1C00C-0B66-E8CD-409C-98B78A102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323" y="7822407"/>
            <a:ext cx="6688814" cy="20258512"/>
          </a:xfrm>
        </p:spPr>
        <p:txBody>
          <a:bodyPr>
            <a:normAutofit/>
          </a:bodyPr>
          <a:lstStyle>
            <a:lvl1pPr marL="0" indent="0">
              <a:buNone/>
              <a:defRPr sz="423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E6C0BFA-BF04-665E-49A4-D6EDD4C2F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49787" y="7822407"/>
            <a:ext cx="6688814" cy="20258512"/>
          </a:xfrm>
        </p:spPr>
        <p:txBody>
          <a:bodyPr>
            <a:normAutofit/>
          </a:bodyPr>
          <a:lstStyle>
            <a:lvl1pPr marL="0" indent="0">
              <a:buNone/>
              <a:defRPr sz="423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37551D5-C059-77B6-F2C0-9EFF31B08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41252" y="7822406"/>
            <a:ext cx="6688814" cy="14599353"/>
          </a:xfrm>
        </p:spPr>
        <p:txBody>
          <a:bodyPr>
            <a:normAutofit/>
          </a:bodyPr>
          <a:lstStyle>
            <a:lvl1pPr marL="0" indent="0">
              <a:buNone/>
              <a:defRPr sz="423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3316ED3-18BB-A8B4-9E60-B53DC18860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341253" y="23119316"/>
            <a:ext cx="4212511" cy="4961602"/>
          </a:xfrm>
        </p:spPr>
        <p:txBody>
          <a:bodyPr>
            <a:noAutofit/>
          </a:bodyPr>
          <a:lstStyle>
            <a:lvl1pPr marL="0" indent="0">
              <a:buNone/>
              <a:defRPr sz="25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6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CBC94FBF-7E21-0C06-6DE6-A456AD34F4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553762" y="23119315"/>
            <a:ext cx="2477150" cy="2484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ctr">
              <a:buNone/>
              <a:defRPr sz="2261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  <a:p>
            <a:r>
              <a:rPr lang="en-GB" dirty="0"/>
              <a:t>Click to add </a:t>
            </a:r>
          </a:p>
          <a:p>
            <a:r>
              <a:rPr lang="en-GB" dirty="0"/>
              <a:t>Logo or QR-code  if </a:t>
            </a:r>
          </a:p>
          <a:p>
            <a:r>
              <a:rPr lang="en-GB" dirty="0"/>
              <a:t>applicable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DCAEF03-B997-BB16-16D0-E4DF87FF36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477" y="6222206"/>
            <a:ext cx="6688814" cy="1510053"/>
          </a:xfrm>
        </p:spPr>
        <p:txBody>
          <a:bodyPr>
            <a:normAutofit/>
          </a:bodyPr>
          <a:lstStyle>
            <a:lvl1pPr marL="0" indent="0" algn="ctr">
              <a:buNone/>
              <a:defRPr sz="423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7A58D4F-8AE5-39CC-0DBF-9CF1BF54AF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49787" y="6222206"/>
            <a:ext cx="6688814" cy="1510053"/>
          </a:xfrm>
        </p:spPr>
        <p:txBody>
          <a:bodyPr>
            <a:normAutofit/>
          </a:bodyPr>
          <a:lstStyle>
            <a:lvl1pPr marL="0" indent="0" algn="ctr">
              <a:buNone/>
              <a:defRPr sz="423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BC4C9D6-0A65-0355-2C93-794568EB2F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342098" y="6222206"/>
            <a:ext cx="6688814" cy="1510053"/>
          </a:xfrm>
        </p:spPr>
        <p:txBody>
          <a:bodyPr>
            <a:normAutofit/>
          </a:bodyPr>
          <a:lstStyle>
            <a:lvl1pPr marL="0" indent="0" algn="ctr">
              <a:buNone/>
              <a:defRPr sz="423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D335916-2160-5EB8-1EB1-30EA73E266A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553762" y="25603315"/>
            <a:ext cx="2477150" cy="2484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ctr">
              <a:buNone/>
              <a:defRPr sz="2261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  <a:p>
            <a:r>
              <a:rPr lang="en-GB" dirty="0"/>
              <a:t>Click to add </a:t>
            </a:r>
          </a:p>
          <a:p>
            <a:r>
              <a:rPr lang="en-GB" dirty="0"/>
              <a:t>Logo or QR-code  if </a:t>
            </a:r>
          </a:p>
          <a:p>
            <a:r>
              <a:rPr lang="en-GB" dirty="0"/>
              <a:t>applicable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45A7784-A915-FC99-60FE-03B89B313E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7780794" y="3225369"/>
            <a:ext cx="3249269" cy="2526087"/>
          </a:xfrm>
          <a:prstGeom prst="corner">
            <a:avLst>
              <a:gd name="adj1" fmla="val 50000"/>
              <a:gd name="adj2" fmla="val 265423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marL="0" marR="0" lvl="0" indent="0" algn="ctr" defTabSz="2138909" rtl="0" eaLnBrk="1" fontAlgn="auto" latinLnBrk="0" hangingPunct="1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logo if applicable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EE3FDA-41DF-1EE5-BD72-02CC65BEEC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7594" y="3225368"/>
            <a:ext cx="14173200" cy="2571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authors and institutions here</a:t>
            </a:r>
          </a:p>
        </p:txBody>
      </p:sp>
    </p:spTree>
    <p:extLst>
      <p:ext uri="{BB962C8B-B14F-4D97-AF65-F5344CB8AC3E}">
        <p14:creationId xmlns:p14="http://schemas.microsoft.com/office/powerpoint/2010/main" val="136686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1" y="7421635"/>
            <a:ext cx="9048289" cy="3637229"/>
          </a:xfrm>
        </p:spPr>
        <p:txBody>
          <a:bodyPr anchor="b"/>
          <a:lstStyle>
            <a:lvl1pPr marL="0" indent="0">
              <a:buNone/>
              <a:defRPr sz="5288" b="1"/>
            </a:lvl1pPr>
            <a:lvl2pPr marL="1007476" indent="0">
              <a:buNone/>
              <a:defRPr sz="4407" b="1"/>
            </a:lvl2pPr>
            <a:lvl3pPr marL="2014954" indent="0">
              <a:buNone/>
              <a:defRPr sz="3966" b="1"/>
            </a:lvl3pPr>
            <a:lvl4pPr marL="3022432" indent="0">
              <a:buNone/>
              <a:defRPr sz="3525" b="1"/>
            </a:lvl4pPr>
            <a:lvl5pPr marL="4029908" indent="0">
              <a:buNone/>
              <a:defRPr sz="3525" b="1"/>
            </a:lvl5pPr>
            <a:lvl6pPr marL="5037385" indent="0">
              <a:buNone/>
              <a:defRPr sz="3525" b="1"/>
            </a:lvl6pPr>
            <a:lvl7pPr marL="6044862" indent="0">
              <a:buNone/>
              <a:defRPr sz="3525" b="1"/>
            </a:lvl7pPr>
            <a:lvl8pPr marL="7052340" indent="0">
              <a:buNone/>
              <a:defRPr sz="3525" b="1"/>
            </a:lvl8pPr>
            <a:lvl9pPr marL="8059816" indent="0">
              <a:buNone/>
              <a:defRPr sz="35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1" y="11058866"/>
            <a:ext cx="9048289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4" y="7421635"/>
            <a:ext cx="9092851" cy="3637229"/>
          </a:xfrm>
        </p:spPr>
        <p:txBody>
          <a:bodyPr anchor="b"/>
          <a:lstStyle>
            <a:lvl1pPr marL="0" indent="0">
              <a:buNone/>
              <a:defRPr sz="5288" b="1"/>
            </a:lvl1pPr>
            <a:lvl2pPr marL="1007476" indent="0">
              <a:buNone/>
              <a:defRPr sz="4407" b="1"/>
            </a:lvl2pPr>
            <a:lvl3pPr marL="2014954" indent="0">
              <a:buNone/>
              <a:defRPr sz="3966" b="1"/>
            </a:lvl3pPr>
            <a:lvl4pPr marL="3022432" indent="0">
              <a:buNone/>
              <a:defRPr sz="3525" b="1"/>
            </a:lvl4pPr>
            <a:lvl5pPr marL="4029908" indent="0">
              <a:buNone/>
              <a:defRPr sz="3525" b="1"/>
            </a:lvl5pPr>
            <a:lvl6pPr marL="5037385" indent="0">
              <a:buNone/>
              <a:defRPr sz="3525" b="1"/>
            </a:lvl6pPr>
            <a:lvl7pPr marL="6044862" indent="0">
              <a:buNone/>
              <a:defRPr sz="3525" b="1"/>
            </a:lvl7pPr>
            <a:lvl8pPr marL="7052340" indent="0">
              <a:buNone/>
              <a:defRPr sz="3525" b="1"/>
            </a:lvl8pPr>
            <a:lvl9pPr marL="8059816" indent="0">
              <a:buNone/>
              <a:defRPr sz="35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4" y="11058866"/>
            <a:ext cx="9092851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CE4B043-03B2-F847-3A87-33BB18D8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2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6FDA-1A6A-00A1-FECA-DE186B1F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090" y="7548018"/>
            <a:ext cx="18447778" cy="12592763"/>
          </a:xfrm>
        </p:spPr>
        <p:txBody>
          <a:bodyPr anchor="b"/>
          <a:lstStyle>
            <a:lvl1pPr>
              <a:defRPr sz="423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7AEC-6C1E-ED40-2F12-AC4C9EE63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090" y="20259876"/>
            <a:ext cx="18447778" cy="6624458"/>
          </a:xfrm>
        </p:spPr>
        <p:txBody>
          <a:bodyPr/>
          <a:lstStyle>
            <a:lvl1pPr marL="0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1pPr>
            <a:lvl2pPr marL="323034" indent="0">
              <a:buNone/>
              <a:defRPr sz="1413">
                <a:solidFill>
                  <a:schemeClr val="tx1">
                    <a:tint val="75000"/>
                  </a:schemeClr>
                </a:solidFill>
              </a:defRPr>
            </a:lvl2pPr>
            <a:lvl3pPr marL="646068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3pPr>
            <a:lvl4pPr marL="96910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2134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516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38202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1236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426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DBA3-A990-D567-869B-088BA23A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FDB6D-898B-8891-63B2-B4A5F1FA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FD75-D4E2-DCA6-D14E-5A6308AE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3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3C73-23AB-C6BB-CDD1-A07ABE46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04F9-465B-35EF-B148-D429D0C6A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305" y="8060358"/>
            <a:ext cx="9169496" cy="192082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305F8-AE23-475A-ED45-34356D2B3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47468" y="8060358"/>
            <a:ext cx="9170617" cy="192082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DE7AA-F81A-769C-89F2-28936721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F9E94-FE28-12E5-41A1-BA256F7B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445E3-7ECA-9CF9-9349-1B382234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9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7FBB-8840-FCD3-46B6-C6C85703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71" y="1611174"/>
            <a:ext cx="18446657" cy="585145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ADDEC-2BB3-A8AE-301A-A5313501A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669" y="7422183"/>
            <a:ext cx="9048372" cy="3635812"/>
          </a:xfrm>
        </p:spPr>
        <p:txBody>
          <a:bodyPr anchor="b"/>
          <a:lstStyle>
            <a:lvl1pPr marL="0" indent="0">
              <a:buNone/>
              <a:defRPr sz="1696" b="1"/>
            </a:lvl1pPr>
            <a:lvl2pPr marL="323034" indent="0">
              <a:buNone/>
              <a:defRPr sz="1413" b="1"/>
            </a:lvl2pPr>
            <a:lvl3pPr marL="646068" indent="0">
              <a:buNone/>
              <a:defRPr sz="1272" b="1"/>
            </a:lvl3pPr>
            <a:lvl4pPr marL="969101" indent="0">
              <a:buNone/>
              <a:defRPr sz="1130" b="1"/>
            </a:lvl4pPr>
            <a:lvl5pPr marL="1292134" indent="0">
              <a:buNone/>
              <a:defRPr sz="1130" b="1"/>
            </a:lvl5pPr>
            <a:lvl6pPr marL="1615168" indent="0">
              <a:buNone/>
              <a:defRPr sz="1130" b="1"/>
            </a:lvl6pPr>
            <a:lvl7pPr marL="1938202" indent="0">
              <a:buNone/>
              <a:defRPr sz="1130" b="1"/>
            </a:lvl7pPr>
            <a:lvl8pPr marL="2261236" indent="0">
              <a:buNone/>
              <a:defRPr sz="1130" b="1"/>
            </a:lvl8pPr>
            <a:lvl9pPr marL="2584268" indent="0">
              <a:buNone/>
              <a:defRPr sz="11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D844F-528E-0AAD-2281-993AA1B6B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669" y="11057993"/>
            <a:ext cx="9048372" cy="162667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DC271-FEF0-5FB1-72EF-698C38CCF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8217" y="7422183"/>
            <a:ext cx="9092111" cy="3635812"/>
          </a:xfrm>
        </p:spPr>
        <p:txBody>
          <a:bodyPr anchor="b"/>
          <a:lstStyle>
            <a:lvl1pPr marL="0" indent="0">
              <a:buNone/>
              <a:defRPr sz="1696" b="1"/>
            </a:lvl1pPr>
            <a:lvl2pPr marL="323034" indent="0">
              <a:buNone/>
              <a:defRPr sz="1413" b="1"/>
            </a:lvl2pPr>
            <a:lvl3pPr marL="646068" indent="0">
              <a:buNone/>
              <a:defRPr sz="1272" b="1"/>
            </a:lvl3pPr>
            <a:lvl4pPr marL="969101" indent="0">
              <a:buNone/>
              <a:defRPr sz="1130" b="1"/>
            </a:lvl4pPr>
            <a:lvl5pPr marL="1292134" indent="0">
              <a:buNone/>
              <a:defRPr sz="1130" b="1"/>
            </a:lvl5pPr>
            <a:lvl6pPr marL="1615168" indent="0">
              <a:buNone/>
              <a:defRPr sz="1130" b="1"/>
            </a:lvl6pPr>
            <a:lvl7pPr marL="1938202" indent="0">
              <a:buNone/>
              <a:defRPr sz="1130" b="1"/>
            </a:lvl7pPr>
            <a:lvl8pPr marL="2261236" indent="0">
              <a:buNone/>
              <a:defRPr sz="1130" b="1"/>
            </a:lvl8pPr>
            <a:lvl9pPr marL="2584268" indent="0">
              <a:buNone/>
              <a:defRPr sz="11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67DD4-93EA-4E4B-AA4F-5714BE348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8217" y="11057993"/>
            <a:ext cx="9092111" cy="162667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91769-8017-D8ED-D093-7E7B434B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B5E45-5C72-7E00-BEDB-6A562B40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38628-08E5-28E7-60FE-9327F92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0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E89D-42E0-EC70-C60A-34A3089B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6B347-7402-84FA-AD1C-A691013C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870D6-F18B-5BEC-EC3D-93332FFD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C0AC6-644D-5263-0D89-A2A997D0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8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61F78-F031-F6C0-3506-30E2F9AB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58467-C261-CC2B-DDE7-6EE75CC1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87E3E-452F-93BF-8FA5-2558444A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CBC6-3AD2-A22B-BABB-FCD212D7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70" y="2017898"/>
            <a:ext cx="6898431" cy="7064890"/>
          </a:xfrm>
        </p:spPr>
        <p:txBody>
          <a:bodyPr anchor="b"/>
          <a:lstStyle>
            <a:lvl1pPr>
              <a:defRPr sz="226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4420-128E-54B7-8711-68912B18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35" y="4359379"/>
            <a:ext cx="10827093" cy="21513760"/>
          </a:xfrm>
        </p:spPr>
        <p:txBody>
          <a:bodyPr/>
          <a:lstStyle>
            <a:lvl1pPr>
              <a:defRPr sz="2261"/>
            </a:lvl1pPr>
            <a:lvl2pPr>
              <a:defRPr sz="1978"/>
            </a:lvl2pPr>
            <a:lvl3pPr>
              <a:defRPr sz="1696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A4D4F-92EE-03C7-E552-5D9B5B86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670" y="9082788"/>
            <a:ext cx="6898431" cy="16826304"/>
          </a:xfrm>
        </p:spPr>
        <p:txBody>
          <a:bodyPr/>
          <a:lstStyle>
            <a:lvl1pPr marL="0" indent="0">
              <a:buNone/>
              <a:defRPr sz="1130"/>
            </a:lvl1pPr>
            <a:lvl2pPr marL="323034" indent="0">
              <a:buNone/>
              <a:defRPr sz="989"/>
            </a:lvl2pPr>
            <a:lvl3pPr marL="646068" indent="0">
              <a:buNone/>
              <a:defRPr sz="848"/>
            </a:lvl3pPr>
            <a:lvl4pPr marL="969101" indent="0">
              <a:buNone/>
              <a:defRPr sz="707"/>
            </a:lvl4pPr>
            <a:lvl5pPr marL="1292134" indent="0">
              <a:buNone/>
              <a:defRPr sz="707"/>
            </a:lvl5pPr>
            <a:lvl6pPr marL="1615168" indent="0">
              <a:buNone/>
              <a:defRPr sz="707"/>
            </a:lvl6pPr>
            <a:lvl7pPr marL="1938202" indent="0">
              <a:buNone/>
              <a:defRPr sz="707"/>
            </a:lvl7pPr>
            <a:lvl8pPr marL="2261236" indent="0">
              <a:buNone/>
              <a:defRPr sz="707"/>
            </a:lvl8pPr>
            <a:lvl9pPr marL="2584268" indent="0">
              <a:buNone/>
              <a:defRPr sz="70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AEFE5-38BD-2088-0D74-5BAC679A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43B99-F6C8-5131-1080-7C6BF78E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07FE8-D526-2D03-F443-4C2B2C9F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6658-266A-BC0D-A84A-A8DC7891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70" y="2017898"/>
            <a:ext cx="6898431" cy="7064890"/>
          </a:xfrm>
        </p:spPr>
        <p:txBody>
          <a:bodyPr anchor="b"/>
          <a:lstStyle>
            <a:lvl1pPr>
              <a:defRPr sz="226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0537D-F392-CE96-D606-792576FED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3235" y="4359379"/>
            <a:ext cx="10827093" cy="21513760"/>
          </a:xfrm>
        </p:spPr>
        <p:txBody>
          <a:bodyPr/>
          <a:lstStyle>
            <a:lvl1pPr marL="0" indent="0">
              <a:buNone/>
              <a:defRPr sz="2261"/>
            </a:lvl1pPr>
            <a:lvl2pPr marL="323034" indent="0">
              <a:buNone/>
              <a:defRPr sz="1978"/>
            </a:lvl2pPr>
            <a:lvl3pPr marL="646068" indent="0">
              <a:buNone/>
              <a:defRPr sz="1696"/>
            </a:lvl3pPr>
            <a:lvl4pPr marL="969101" indent="0">
              <a:buNone/>
              <a:defRPr sz="1413"/>
            </a:lvl4pPr>
            <a:lvl5pPr marL="1292134" indent="0">
              <a:buNone/>
              <a:defRPr sz="1413"/>
            </a:lvl5pPr>
            <a:lvl6pPr marL="1615168" indent="0">
              <a:buNone/>
              <a:defRPr sz="1413"/>
            </a:lvl6pPr>
            <a:lvl7pPr marL="1938202" indent="0">
              <a:buNone/>
              <a:defRPr sz="1413"/>
            </a:lvl7pPr>
            <a:lvl8pPr marL="2261236" indent="0">
              <a:buNone/>
              <a:defRPr sz="1413"/>
            </a:lvl8pPr>
            <a:lvl9pPr marL="2584268" indent="0">
              <a:buNone/>
              <a:defRPr sz="1413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944E-F92C-6847-5A57-E94DA8A5E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670" y="9082788"/>
            <a:ext cx="6898431" cy="16826304"/>
          </a:xfrm>
        </p:spPr>
        <p:txBody>
          <a:bodyPr/>
          <a:lstStyle>
            <a:lvl1pPr marL="0" indent="0">
              <a:buNone/>
              <a:defRPr sz="1130"/>
            </a:lvl1pPr>
            <a:lvl2pPr marL="323034" indent="0">
              <a:buNone/>
              <a:defRPr sz="989"/>
            </a:lvl2pPr>
            <a:lvl3pPr marL="646068" indent="0">
              <a:buNone/>
              <a:defRPr sz="848"/>
            </a:lvl3pPr>
            <a:lvl4pPr marL="969101" indent="0">
              <a:buNone/>
              <a:defRPr sz="707"/>
            </a:lvl4pPr>
            <a:lvl5pPr marL="1292134" indent="0">
              <a:buNone/>
              <a:defRPr sz="707"/>
            </a:lvl5pPr>
            <a:lvl6pPr marL="1615168" indent="0">
              <a:buNone/>
              <a:defRPr sz="707"/>
            </a:lvl6pPr>
            <a:lvl7pPr marL="1938202" indent="0">
              <a:buNone/>
              <a:defRPr sz="707"/>
            </a:lvl7pPr>
            <a:lvl8pPr marL="2261236" indent="0">
              <a:buNone/>
              <a:defRPr sz="707"/>
            </a:lvl8pPr>
            <a:lvl9pPr marL="2584268" indent="0">
              <a:buNone/>
              <a:defRPr sz="70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1E4D9-CCBA-BAC8-AE68-0E53535B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16243-9042-C840-91AF-FC72B90E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CCFA0-310B-F7D0-8603-25BAE0A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728AA-A115-8C29-AFCA-1C9BD85B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88" y="1"/>
            <a:ext cx="14911647" cy="5851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72" b="1" kern="1200" dirty="0">
                <a:solidFill>
                  <a:srgbClr val="FFFFFF"/>
                </a:solidFill>
                <a:effectLst/>
                <a:latin typeface="Univers" panose="020B0503020202020204" pitchFamily="34" charset="0"/>
                <a:ea typeface="+mn-ea"/>
                <a:cs typeface="+mn-cs"/>
              </a:rPr>
              <a:t>Title should be less than 100 characters and sized 96 point and above, centred </a:t>
            </a:r>
            <a:endParaRPr lang="en-GB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6B8C0-4627-6BC9-06AA-B8A93FCF7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305" y="8060358"/>
            <a:ext cx="18447778" cy="1920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7E10B-3E46-6D90-1C16-A2BD754BC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305" y="28059571"/>
            <a:ext cx="4812415" cy="161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07AB-CB54-457D-A008-EEE1246B4A5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FC97-AE0F-A5A4-B512-2A9BC6F88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605" y="28059571"/>
            <a:ext cx="7219183" cy="161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E7678-C6DB-496C-CCD8-D9C99E5CE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668" y="28059571"/>
            <a:ext cx="4812415" cy="161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BEF0-A697-49F9-A23E-01446F5C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algn="ctr" defTabSz="646068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516" indent="-161516" algn="l" defTabSz="646068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1pPr>
      <a:lvl2pPr marL="484550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07584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3pPr>
      <a:lvl4pPr marL="1130618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453651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776685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2099717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422752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745784" indent="-161516" algn="l" defTabSz="646068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34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068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101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134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168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202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236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268" algn="l" defTabSz="646068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3" y="1611882"/>
            <a:ext cx="18447485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3" y="8059375"/>
            <a:ext cx="18447485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453" y="28060645"/>
            <a:ext cx="481238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A846-1767-4241-850A-1B6560E3E3D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904" y="28060645"/>
            <a:ext cx="72185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5550" y="28060645"/>
            <a:ext cx="481238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7571-03B8-9140-AA43-40F0B5C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677" r:id="rId13"/>
  </p:sldLayoutIdLst>
  <p:txStyles>
    <p:titleStyle>
      <a:lvl1pPr algn="l" defTabSz="2138909" rtl="0" eaLnBrk="1" latinLnBrk="0" hangingPunct="1">
        <a:lnSpc>
          <a:spcPct val="90000"/>
        </a:lnSpc>
        <a:spcBef>
          <a:spcPct val="0"/>
        </a:spcBef>
        <a:buNone/>
        <a:defRPr sz="10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727" indent="-534727" algn="l" defTabSz="2138909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181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2pPr>
      <a:lvl3pPr marL="2673635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3090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543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999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1452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906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361" indent="-534727" algn="l" defTabSz="213890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454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909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363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817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7272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725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6180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633" algn="l" defTabSz="2138909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DDFCC1-771B-9742-CED4-5A2A4DA545EF}"/>
              </a:ext>
            </a:extLst>
          </p:cNvPr>
          <p:cNvSpPr/>
          <p:nvPr/>
        </p:nvSpPr>
        <p:spPr>
          <a:xfrm>
            <a:off x="2" y="50006"/>
            <a:ext cx="21388387" cy="3214525"/>
          </a:xfrm>
          <a:prstGeom prst="rect">
            <a:avLst/>
          </a:prstGeom>
          <a:noFill/>
          <a:ln w="57150">
            <a:solidFill>
              <a:srgbClr val="3C5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2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54D1A2-1F34-199F-B72C-A1D311B0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08911" y="611709"/>
            <a:ext cx="4222000" cy="2091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7FE7F5-F1CF-11C2-0272-504B07BC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77" y="177985"/>
            <a:ext cx="15442117" cy="2996222"/>
          </a:xfrm>
        </p:spPr>
        <p:txBody>
          <a:bodyPr/>
          <a:lstStyle/>
          <a:p>
            <a:r>
              <a:rPr lang="en-GB" dirty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TITLE OF THE POSTER</a:t>
            </a:r>
          </a:p>
        </p:txBody>
      </p:sp>
    </p:spTree>
    <p:extLst>
      <p:ext uri="{BB962C8B-B14F-4D97-AF65-F5344CB8AC3E}">
        <p14:creationId xmlns:p14="http://schemas.microsoft.com/office/powerpoint/2010/main" val="225559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6796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Franklin Gothic Book</vt:lpstr>
      <vt:lpstr>Franklin Gothic Medium</vt:lpstr>
      <vt:lpstr>Univers</vt:lpstr>
      <vt:lpstr>Custom Design</vt:lpstr>
      <vt:lpstr>Office Theme</vt:lpstr>
      <vt:lpstr>TITLE OF THE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Kumar</dc:creator>
  <cp:lastModifiedBy>abc</cp:lastModifiedBy>
  <cp:revision>98</cp:revision>
  <dcterms:created xsi:type="dcterms:W3CDTF">2019-11-11T01:47:31Z</dcterms:created>
  <dcterms:modified xsi:type="dcterms:W3CDTF">2024-10-24T14:38:58Z</dcterms:modified>
</cp:coreProperties>
</file>